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997A3-4892-4681-A025-9F22E4F4C24C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7B9B4-022F-45D6-A9F0-B918DF70A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627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627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B800AC0-924F-4538-83EB-F874066E8B1D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DF80CC6-EF3D-4B7F-B5ED-205D2BA0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00AC0-924F-4538-83EB-F874066E8B1D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F80CC6-EF3D-4B7F-B5ED-205D2BA0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00AC0-924F-4538-83EB-F874066E8B1D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F80CC6-EF3D-4B7F-B5ED-205D2BA0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00AC0-924F-4538-83EB-F874066E8B1D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F80CC6-EF3D-4B7F-B5ED-205D2BA0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00AC0-924F-4538-83EB-F874066E8B1D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F80CC6-EF3D-4B7F-B5ED-205D2BA0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00AC0-924F-4538-83EB-F874066E8B1D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F80CC6-EF3D-4B7F-B5ED-205D2BA0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00AC0-924F-4538-83EB-F874066E8B1D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F80CC6-EF3D-4B7F-B5ED-205D2BA0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00AC0-924F-4538-83EB-F874066E8B1D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F80CC6-EF3D-4B7F-B5ED-205D2BA0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00AC0-924F-4538-83EB-F874066E8B1D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F80CC6-EF3D-4B7F-B5ED-205D2BA0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00AC0-924F-4538-83EB-F874066E8B1D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F80CC6-EF3D-4B7F-B5ED-205D2BA0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00AC0-924F-4538-83EB-F874066E8B1D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F80CC6-EF3D-4B7F-B5ED-205D2BA0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9523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3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3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3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3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4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4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4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4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4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4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4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4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4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4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5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5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5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525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52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525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B800AC0-924F-4538-83EB-F874066E8B1D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9525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9525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DF80CC6-EF3D-4B7F-B5ED-205D2BA0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hejigsawpuzzles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thejigsawpuzzles.com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1785926"/>
            <a:ext cx="5000660" cy="3959153"/>
          </a:xfrm>
          <a:prstGeom prst="rect">
            <a:avLst/>
          </a:prstGeom>
        </p:spPr>
      </p:pic>
      <p:pic>
        <p:nvPicPr>
          <p:cNvPr id="5" name="Рисунок 4" descr="14.10.png">
            <a:hlinkClick r:id="rId3" tooltip="На сервис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9144001" cy="17859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38940" y="5786454"/>
            <a:ext cx="6666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Секреты мастерства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5529220"/>
            <a:ext cx="821537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Нижняя часть игрового окна. Тоже заслуживает внимания. Здесь всё не так уж и сложно!</a:t>
            </a:r>
            <a:endParaRPr lang="ru-RU" sz="2000" dirty="0"/>
          </a:p>
        </p:txBody>
      </p:sp>
      <p:pic>
        <p:nvPicPr>
          <p:cNvPr id="9" name="Рисунок 8" descr="0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5" y="0"/>
            <a:ext cx="9120330" cy="500063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4429132"/>
            <a:ext cx="8215370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А вот это уже существенно! «Подсказка» – при ее включении Вы увидите ПАРУ частей, которые «подходят» друг другу. Что ж, иногда и такое</a:t>
            </a:r>
          </a:p>
          <a:p>
            <a:pPr algn="ctr"/>
            <a:r>
              <a:rPr lang="ru-RU" sz="2000" dirty="0" smtClean="0"/>
              <a:t>не помешает!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3 небольшие иконки рядом с кнопкой подсказки – полезная вещь! Они позволяют сортировать на игровом поле части «по виду». Удобно, попробуйте!</a:t>
            </a:r>
            <a:endParaRPr lang="ru-RU" sz="2000" dirty="0"/>
          </a:p>
        </p:txBody>
      </p:sp>
      <p:pic>
        <p:nvPicPr>
          <p:cNvPr id="4" name="Рисунок 3" descr="0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696" y="0"/>
            <a:ext cx="9201393" cy="371475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5429264"/>
            <a:ext cx="821537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Теперь перейдем к верхнему правому углу окна. Вкладка </a:t>
            </a:r>
            <a:r>
              <a:rPr lang="en-US" sz="2000" dirty="0" smtClean="0"/>
              <a:t>ACTION – </a:t>
            </a:r>
            <a:r>
              <a:rPr lang="ru-RU" sz="2000" dirty="0" smtClean="0"/>
              <a:t>ДЕЙСТВИЯ. Как видите, можно изменить вид, количество частей. «Рыжая» кнопка внизу предназначена для внутренних работ сайта и, в сущности, нам совсем не нужна!</a:t>
            </a:r>
            <a:endParaRPr lang="ru-RU" sz="2000" dirty="0"/>
          </a:p>
        </p:txBody>
      </p:sp>
      <p:pic>
        <p:nvPicPr>
          <p:cNvPr id="6" name="Рисунок 5" descr="0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102" y="428628"/>
            <a:ext cx="6109796" cy="464344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4891643"/>
            <a:ext cx="8215370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Продолжаем знакомство со вкладкой. Опцией загрузки пользоваться не нужно (если у Вас не установлена программа для игры в </a:t>
            </a:r>
            <a:r>
              <a:rPr lang="ru-RU" sz="2000" dirty="0" err="1" smtClean="0"/>
              <a:t>пазлы</a:t>
            </a:r>
            <a:r>
              <a:rPr lang="ru-RU" sz="2000" dirty="0" smtClean="0"/>
              <a:t> на компьютере. С оправкой письма другу тоже нет сложностей, стандартная опция. А вот добавление кода игры на </a:t>
            </a:r>
            <a:r>
              <a:rPr lang="ru-RU" sz="2000" dirty="0" err="1" smtClean="0"/>
              <a:t>веб-сайт</a:t>
            </a:r>
            <a:r>
              <a:rPr lang="ru-RU" sz="2000" dirty="0" smtClean="0"/>
              <a:t> и в </a:t>
            </a:r>
            <a:r>
              <a:rPr lang="ru-RU" sz="2000" dirty="0" err="1" smtClean="0"/>
              <a:t>блог</a:t>
            </a:r>
            <a:r>
              <a:rPr lang="ru-RU" sz="2000" dirty="0" smtClean="0"/>
              <a:t> – это нашего внимания, безусловно, заслуживает! Идём дальше!</a:t>
            </a:r>
            <a:endParaRPr lang="ru-RU" sz="2000" dirty="0"/>
          </a:p>
        </p:txBody>
      </p:sp>
      <p:pic>
        <p:nvPicPr>
          <p:cNvPr id="4" name="Рисунок 3" descr="0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83" y="-24"/>
            <a:ext cx="9159567" cy="442913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5529220"/>
            <a:ext cx="821537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 Если Вы – опытный пользователь, разбираетесь в принципах </a:t>
            </a:r>
            <a:r>
              <a:rPr lang="ru-RU" sz="2000" dirty="0" err="1" smtClean="0"/>
              <a:t>сайтостроения</a:t>
            </a:r>
            <a:r>
              <a:rPr lang="ru-RU" sz="2000" dirty="0" smtClean="0"/>
              <a:t>, - эта страница для Вас! Ссылки, коды – копируются и вставляются на сайт в режиме </a:t>
            </a:r>
            <a:r>
              <a:rPr lang="en-US" sz="2000" dirty="0" smtClean="0"/>
              <a:t>HTML</a:t>
            </a:r>
            <a:r>
              <a:rPr lang="ru-RU" sz="2000" dirty="0" smtClean="0"/>
              <a:t>-редактирования. Так же и в </a:t>
            </a:r>
            <a:r>
              <a:rPr lang="ru-RU" sz="2000" dirty="0" err="1" smtClean="0"/>
              <a:t>блоги</a:t>
            </a:r>
            <a:r>
              <a:rPr lang="ru-RU" sz="2000" dirty="0" smtClean="0"/>
              <a:t> (но там используются </a:t>
            </a:r>
            <a:r>
              <a:rPr lang="en-US" sz="2000" dirty="0" smtClean="0"/>
              <a:t>BB-</a:t>
            </a:r>
            <a:r>
              <a:rPr lang="ru-RU" sz="2000" dirty="0" smtClean="0"/>
              <a:t>коды). Полученный код редактируется.</a:t>
            </a:r>
            <a:endParaRPr lang="ru-RU" sz="2000" dirty="0"/>
          </a:p>
        </p:txBody>
      </p:sp>
      <p:pic>
        <p:nvPicPr>
          <p:cNvPr id="6" name="Рисунок 5" descr="0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53127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5435758"/>
            <a:ext cx="821537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Как играть, мы теперь знаем. Пора создавать свои шедевры! Жмём на кнопочку, как указано на иллюстрации.</a:t>
            </a:r>
            <a:endParaRPr lang="ru-RU" sz="2000" dirty="0"/>
          </a:p>
        </p:txBody>
      </p:sp>
      <p:pic>
        <p:nvPicPr>
          <p:cNvPr id="4" name="Рисунок 3" descr="0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72" y="442919"/>
            <a:ext cx="5429256" cy="462915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315" y="4500570"/>
            <a:ext cx="8215370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2000" dirty="0" smtClean="0"/>
              <a:t>Создание игровой картинки состоит из нескольких этапов: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Выбор и загрузка файла.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Оформление данных (заголовок, описание).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Определение состава частей.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«Изготовление» игровой картинки.</a:t>
            </a:r>
            <a:endParaRPr lang="ru-RU" sz="2000" dirty="0"/>
          </a:p>
        </p:txBody>
      </p:sp>
      <p:pic>
        <p:nvPicPr>
          <p:cNvPr id="6" name="Рисунок 5" descr="0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046" y="0"/>
            <a:ext cx="9186092" cy="371475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315" y="4500570"/>
            <a:ext cx="821537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Итак, файл выбран и загружен. Необходимо дать ему «новое имя». Обратите внимание, - все надписи – латинским шрифтом!</a:t>
            </a:r>
          </a:p>
        </p:txBody>
      </p:sp>
      <p:pic>
        <p:nvPicPr>
          <p:cNvPr id="4" name="Рисунок 3" descr="0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324235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315" y="5786454"/>
            <a:ext cx="821537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Файл на сервере. И открылись еще несколько полей, «иконка» файла, и некоторые органы управления. Не забудьте описание файла! Если что-то не так, - все можно удалить. Следуйте иллюстрации!</a:t>
            </a:r>
          </a:p>
        </p:txBody>
      </p:sp>
      <p:pic>
        <p:nvPicPr>
          <p:cNvPr id="6" name="Рисунок 5" descr="0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50" y="246326"/>
            <a:ext cx="8143900" cy="532581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315" y="5786454"/>
            <a:ext cx="821537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Еще совсем немного! Давайте выберем количество и вид частей</a:t>
            </a:r>
          </a:p>
          <a:p>
            <a:pPr algn="ctr"/>
            <a:r>
              <a:rPr lang="ru-RU" sz="2000" dirty="0" smtClean="0"/>
              <a:t>из списка.</a:t>
            </a:r>
          </a:p>
        </p:txBody>
      </p:sp>
      <p:pic>
        <p:nvPicPr>
          <p:cNvPr id="4" name="Рисунок 3" descr="0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431" y="357190"/>
            <a:ext cx="6869139" cy="528638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273" y="285728"/>
            <a:ext cx="6929454" cy="5489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5929330"/>
            <a:ext cx="871543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Для начала мы зарегистрируемся. Выберем надпись,</a:t>
            </a:r>
          </a:p>
          <a:p>
            <a:pPr algn="ctr"/>
            <a:r>
              <a:rPr lang="ru-RU" sz="2000" dirty="0" smtClean="0"/>
              <a:t>как показано на иллюстрации.</a:t>
            </a:r>
            <a:endParaRPr lang="ru-RU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315" y="5786454"/>
            <a:ext cx="821537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Ну вот, всё готово! Примерно так должно получиться и у Вас. Смело жмём ЧЕНДЖ – мы завершили работу!</a:t>
            </a:r>
          </a:p>
        </p:txBody>
      </p:sp>
      <p:pic>
        <p:nvPicPr>
          <p:cNvPr id="6" name="Рисунок 5" descr="0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564426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315" y="5572140"/>
            <a:ext cx="821537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Созданная Вам замечательная игровая картинка появилась на Вашей страничке. Посмотрите, как и что можно сделать прямо отсюда.</a:t>
            </a:r>
          </a:p>
        </p:txBody>
      </p:sp>
      <p:pic>
        <p:nvPicPr>
          <p:cNvPr id="4" name="Рисунок 3" descr="0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90" y="428628"/>
            <a:ext cx="7138221" cy="478632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315" y="5572140"/>
            <a:ext cx="821537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Окошко редактирования. Ой, да мы же уже его где-то видели? Правильно, несколькими слайдами назад </a:t>
            </a:r>
            <a:r>
              <a:rPr lang="ru-RU" sz="2000" dirty="0" smtClean="0">
                <a:sym typeface="Wingdings" pitchFamily="2" charset="2"/>
              </a:rPr>
              <a:t></a:t>
            </a:r>
            <a:endParaRPr lang="ru-RU" sz="2000" dirty="0" smtClean="0"/>
          </a:p>
        </p:txBody>
      </p:sp>
      <p:pic>
        <p:nvPicPr>
          <p:cNvPr id="6" name="Рисунок 5" descr="0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45" y="500066"/>
            <a:ext cx="8125110" cy="457200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04" y="2110925"/>
            <a:ext cx="3821933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Помните вкладку «Действия»?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 smtClean="0"/>
              <a:t>Как видите, для «своего» </a:t>
            </a:r>
            <a:r>
              <a:rPr lang="ru-RU" sz="2000" dirty="0" err="1" smtClean="0"/>
              <a:t>пазла</a:t>
            </a:r>
            <a:r>
              <a:rPr lang="ru-RU" sz="2000" dirty="0" smtClean="0"/>
              <a:t> к ней добавились 2 новых действия: УДАЛИТЬ (</a:t>
            </a:r>
            <a:r>
              <a:rPr lang="en-US" sz="2000" dirty="0" smtClean="0"/>
              <a:t>DELETE) </a:t>
            </a:r>
            <a:r>
              <a:rPr lang="ru-RU" sz="2000" dirty="0" smtClean="0"/>
              <a:t>и ИЗМЕНИТЬ / РЕДАКТИРОВАТЬ (</a:t>
            </a:r>
            <a:r>
              <a:rPr lang="en-US" sz="2000" dirty="0" smtClean="0"/>
              <a:t>EDIT</a:t>
            </a:r>
            <a:r>
              <a:rPr lang="ru-RU" sz="2000" dirty="0" smtClean="0"/>
              <a:t>).</a:t>
            </a:r>
          </a:p>
        </p:txBody>
      </p:sp>
      <p:pic>
        <p:nvPicPr>
          <p:cNvPr id="7" name="Рисунок 6" descr="0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86314" cy="692946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7861" y="5643578"/>
            <a:ext cx="860827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Набор созданных Вами игровых картинок образует АЛЬБОМ. А пройти в альбом можно так, как показано на иллюстрации.</a:t>
            </a:r>
          </a:p>
        </p:txBody>
      </p:sp>
      <p:pic>
        <p:nvPicPr>
          <p:cNvPr id="4" name="Рисунок 3" descr="023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38" y="195971"/>
            <a:ext cx="4429124" cy="509041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7861" y="5792948"/>
            <a:ext cx="860827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Так выглядит АЛЬБОМ. Обратите внимание на иконки и вкладки, - они Вам уже известны!</a:t>
            </a:r>
          </a:p>
        </p:txBody>
      </p:sp>
      <p:pic>
        <p:nvPicPr>
          <p:cNvPr id="6" name="Рисунок 5" descr="023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37" y="285752"/>
            <a:ext cx="7615527" cy="535782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7861" y="4429132"/>
            <a:ext cx="8608279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На сайт (в </a:t>
            </a:r>
            <a:r>
              <a:rPr lang="ru-RU" sz="2000" dirty="0" err="1" smtClean="0"/>
              <a:t>блог</a:t>
            </a:r>
            <a:r>
              <a:rPr lang="ru-RU" sz="2000" dirty="0" smtClean="0"/>
              <a:t>) Вы можете добавить не только одну игровую картинку, но и Ваш альбом. Для этого служит ссылка, указанная на иллюстрации.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 smtClean="0"/>
              <a:t>Ну, а о том, как получить код, Вам уже известно!</a:t>
            </a:r>
          </a:p>
        </p:txBody>
      </p:sp>
      <p:pic>
        <p:nvPicPr>
          <p:cNvPr id="4" name="Рисунок 3" descr="02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35718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785794"/>
            <a:ext cx="860827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Удачи, друзья! Перейти на сервер Вы можете, нажав на иллюстрацию!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 smtClean="0"/>
              <a:t>Всего доброго и яркого!</a:t>
            </a:r>
          </a:p>
        </p:txBody>
      </p:sp>
      <p:pic>
        <p:nvPicPr>
          <p:cNvPr id="6" name="Рисунок 5" descr="14.10.png">
            <a:hlinkClick r:id="rId3" tooltip="На сервис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095" y="2786058"/>
            <a:ext cx="6767811" cy="12858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7861" y="6478809"/>
            <a:ext cx="860827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/>
              <a:t>Республика Карелия, г. Лахденпохья. 2012 год,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15140" y="1170935"/>
            <a:ext cx="2428860" cy="44012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smtClean="0"/>
              <a:t>Обратите </a:t>
            </a:r>
            <a:r>
              <a:rPr lang="ru-RU" sz="2000" smtClean="0"/>
              <a:t>внимание</a:t>
            </a:r>
            <a:r>
              <a:rPr lang="ru-RU" sz="2000" dirty="0" smtClean="0"/>
              <a:t>: в верхней части страницы – поля, заполнение которых ОБЯЗАТЕЛЬНО. 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 smtClean="0"/>
              <a:t>Заполним все ЛАТИНСКИМИ буквами.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 smtClean="0"/>
              <a:t>После того, как всё готов, - нажимаем кнопку </a:t>
            </a:r>
            <a:r>
              <a:rPr lang="en-US" sz="2000" dirty="0" smtClean="0"/>
              <a:t>Register </a:t>
            </a:r>
            <a:r>
              <a:rPr lang="ru-RU" sz="2000" dirty="0" smtClean="0"/>
              <a:t>(Регистрация).</a:t>
            </a:r>
            <a:endParaRPr lang="ru-RU" sz="2000" dirty="0"/>
          </a:p>
        </p:txBody>
      </p:sp>
      <p:pic>
        <p:nvPicPr>
          <p:cNvPr id="6" name="Рисунок 5" descr="0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643702" cy="689068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4857760"/>
            <a:ext cx="821537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При регистрации на адрес Вашей электронной почты будет отправлено письмо, в котором и сообщат об успешной регистрации, а так же напомнят Ваше имя на сервисе. Отвечать на письмо не нужно. Подтверждения регистрации не требуется. </a:t>
            </a:r>
            <a:endParaRPr lang="ru-RU" sz="2000" dirty="0"/>
          </a:p>
        </p:txBody>
      </p:sp>
      <p:pic>
        <p:nvPicPr>
          <p:cNvPr id="4" name="Рисунок 3" descr="0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0"/>
            <a:ext cx="9114677" cy="36433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4348" y="857232"/>
            <a:ext cx="1643074" cy="2857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71670" y="2214554"/>
            <a:ext cx="1643074" cy="2857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6100724"/>
            <a:ext cx="821537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Давайте познакомимся с интерфейсом сервиса!</a:t>
            </a:r>
            <a:endParaRPr lang="ru-RU" sz="2000" dirty="0"/>
          </a:p>
        </p:txBody>
      </p:sp>
      <p:pic>
        <p:nvPicPr>
          <p:cNvPr id="6" name="Рисунок 5" descr="0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90957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5386344"/>
            <a:ext cx="821537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Теперь настала пора определить, какие именно «органы управления» окружают непосредственно картинку. Как видите, возможен выбор сложности игры, - формы и количества частиц. Так же несложно поделиться ссылкой на интересный </a:t>
            </a:r>
            <a:r>
              <a:rPr lang="ru-RU" sz="2000" dirty="0" err="1" smtClean="0"/>
              <a:t>пазл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 descr="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34" y="285752"/>
            <a:ext cx="7720732" cy="492919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5529220"/>
            <a:ext cx="821537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«Кликнув» ЛКМ (левой кнопкой мыши) на изображении, переходим к игровому полю. На иллюстрации – 2 важных составляющих интерфейса.</a:t>
            </a:r>
            <a:endParaRPr lang="ru-RU" sz="2000" dirty="0"/>
          </a:p>
        </p:txBody>
      </p:sp>
      <p:pic>
        <p:nvPicPr>
          <p:cNvPr id="6" name="Рисунок 5" descr="0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54" y="214290"/>
            <a:ext cx="7000892" cy="516598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5529220"/>
            <a:ext cx="821537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Давайте подробнее остановимся на меню (оно «выпадает» при наведении/нажатии мыши). Сейчас включен один из пунктов меню, смотрите, какой эффект! Ещё 3 иконки имеют понятное значение, - проверьте их «в работе»!</a:t>
            </a:r>
            <a:endParaRPr lang="ru-RU" sz="2000" dirty="0"/>
          </a:p>
        </p:txBody>
      </p:sp>
      <p:pic>
        <p:nvPicPr>
          <p:cNvPr id="4" name="Рисунок 3" descr="00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02" y="233513"/>
            <a:ext cx="7572396" cy="519575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5529220"/>
            <a:ext cx="821537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Полезная кнопочка, правда? </a:t>
            </a:r>
            <a:endParaRPr lang="ru-RU" sz="2000" dirty="0"/>
          </a:p>
        </p:txBody>
      </p:sp>
      <p:pic>
        <p:nvPicPr>
          <p:cNvPr id="6" name="Рисунок 5" descr="0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4071934" cy="3374251"/>
          </a:xfrm>
          <a:prstGeom prst="rect">
            <a:avLst/>
          </a:prstGeom>
        </p:spPr>
      </p:pic>
      <p:pic>
        <p:nvPicPr>
          <p:cNvPr id="7" name="Рисунок 6" descr="00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1619" y="0"/>
            <a:ext cx="4352381" cy="3371429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3929058" y="2071678"/>
            <a:ext cx="135732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779</Words>
  <Application>Microsoft Office PowerPoint</Application>
  <PresentationFormat>Экран (4:3)</PresentationFormat>
  <Paragraphs>73</Paragraphs>
  <Slides>27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Клен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SHTABOOS</dc:creator>
  <cp:lastModifiedBy>SHTABOOS</cp:lastModifiedBy>
  <cp:revision>40</cp:revision>
  <dcterms:created xsi:type="dcterms:W3CDTF">2012-10-14T19:30:08Z</dcterms:created>
  <dcterms:modified xsi:type="dcterms:W3CDTF">2012-10-14T23:23:30Z</dcterms:modified>
</cp:coreProperties>
</file>