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997A3-4892-4681-A025-9F22E4F4C24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7B9B4-022F-45D6-A9F0-B918DF70A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B9B4-022F-45D6-A9F0-B918DF70A80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62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52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2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52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52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800AC0-924F-4538-83EB-F874066E8B1D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952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52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DF80CC6-EF3D-4B7F-B5ED-205D2BA0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jigsawplanet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gsawplanet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8940" y="5786454"/>
            <a:ext cx="6666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Секреты мастерства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jigsawplanet.jpg">
            <a:hlinkClick r:id="rId2" tooltip="На сервис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279" y="608622"/>
            <a:ext cx="6143668" cy="1105860"/>
          </a:xfrm>
          <a:prstGeom prst="rect">
            <a:avLst/>
          </a:prstGeom>
        </p:spPr>
      </p:pic>
      <p:pic>
        <p:nvPicPr>
          <p:cNvPr id="8" name="Рисунок 7" descr="musan_puzl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714488"/>
            <a:ext cx="6151647" cy="37871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529220"/>
            <a:ext cx="821537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Мы снова на </a:t>
            </a:r>
            <a:r>
              <a:rPr lang="ru-RU" sz="2000" dirty="0" err="1" smtClean="0"/>
              <a:t>всоей</a:t>
            </a:r>
            <a:r>
              <a:rPr lang="ru-RU" sz="2000" dirty="0" smtClean="0"/>
              <a:t> страничке. Рассмотрим 2 вкладки. «Распространить». Как видите, рассказать о себе можно на сервисах, по электронной почте. А можно поместить игру на свой сайт!</a:t>
            </a:r>
            <a:endParaRPr lang="ru-RU" sz="2000" dirty="0"/>
          </a:p>
        </p:txBody>
      </p:sp>
      <p:pic>
        <p:nvPicPr>
          <p:cNvPr id="4" name="Рисунок 3" descr="0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323" y="285728"/>
            <a:ext cx="5929354" cy="45250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413733"/>
            <a:ext cx="82153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Вкладка редактирования. Несложно!</a:t>
            </a:r>
            <a:endParaRPr lang="ru-RU" sz="2000" dirty="0"/>
          </a:p>
        </p:txBody>
      </p:sp>
      <p:pic>
        <p:nvPicPr>
          <p:cNvPr id="6" name="Рисунок 5" descr="0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14290"/>
            <a:ext cx="5000660" cy="48878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429264"/>
            <a:ext cx="82153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Мы в разделе «Параметры альбома». Операции, которые здесь можно выполнить, нам знакомы!</a:t>
            </a:r>
            <a:endParaRPr lang="ru-RU" sz="2000" dirty="0"/>
          </a:p>
        </p:txBody>
      </p:sp>
      <p:pic>
        <p:nvPicPr>
          <p:cNvPr id="4" name="Рисунок 3" descr="0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515" y="214290"/>
            <a:ext cx="6464970" cy="47863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891643"/>
            <a:ext cx="821537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С помощью вкладки </a:t>
            </a:r>
            <a:r>
              <a:rPr lang="en-US" sz="2000" dirty="0" smtClean="0"/>
              <a:t>EMBED</a:t>
            </a:r>
            <a:r>
              <a:rPr lang="ru-RU" sz="2000" dirty="0" smtClean="0"/>
              <a:t> мы будем получать код для встраивания в страницу </a:t>
            </a:r>
            <a:r>
              <a:rPr lang="ru-RU" sz="2000" dirty="0" err="1" smtClean="0"/>
              <a:t>веб-сайта</a:t>
            </a:r>
            <a:r>
              <a:rPr lang="ru-RU" sz="2000" dirty="0" smtClean="0"/>
              <a:t>. Здесь альбому можно присвоить название, а так же определить расположение картинок в нём.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pic>
        <p:nvPicPr>
          <p:cNvPr id="6" name="Рисунок 5" descr="0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33" y="214290"/>
            <a:ext cx="7221935" cy="42862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3748635"/>
            <a:ext cx="821537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dirty="0" smtClean="0"/>
              <a:t>Рассмотрите внимательно иллюстрацию. Скопировав и разместив код, его можно отредактировать. Например, убрать лишние подписи, настроить размеры (высоту и ширину, </a:t>
            </a:r>
            <a:r>
              <a:rPr lang="en-US" sz="2000" dirty="0" smtClean="0"/>
              <a:t>HEIGH </a:t>
            </a:r>
            <a:r>
              <a:rPr lang="ru-RU" sz="2000" dirty="0" smtClean="0"/>
              <a:t>и </a:t>
            </a:r>
            <a:r>
              <a:rPr lang="en-US" sz="2000" dirty="0" smtClean="0"/>
              <a:t>WIDTH, </a:t>
            </a:r>
            <a:r>
              <a:rPr lang="ru-RU" sz="2000" dirty="0" err="1" smtClean="0"/>
              <a:t>соответтвенно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6476" cy="30003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435758"/>
            <a:ext cx="82153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Вкладка «Сохраненные игры» приведёт Вас к тем картинкам, в которые Вы уже играли.</a:t>
            </a:r>
            <a:endParaRPr lang="ru-RU" sz="2000" dirty="0"/>
          </a:p>
        </p:txBody>
      </p:sp>
      <p:pic>
        <p:nvPicPr>
          <p:cNvPr id="6" name="Рисунок 5" descr="0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85728"/>
            <a:ext cx="4714908" cy="48138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4500570"/>
            <a:ext cx="821537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/>
              <a:t>Вкладка «Использовать» позволяет просмотреть (и поиграть!) с: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Последними созданными картинками;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Наиболее популярными за неделю;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Наиболее популярными;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Используемыми сейчас</a:t>
            </a:r>
            <a:r>
              <a:rPr lang="ru-RU" sz="2000" dirty="0" smtClean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Популярными ТЕГАМИ (ключевыми словами).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4" name="Рисунок 3" descr="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14290"/>
            <a:ext cx="4857784" cy="37697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5007130"/>
            <a:ext cx="82153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Ну, а теперь нам ничто не мешает создать свою картинку!</a:t>
            </a:r>
            <a:endParaRPr lang="ru-RU" sz="2000" dirty="0" smtClean="0"/>
          </a:p>
        </p:txBody>
      </p:sp>
      <p:pic>
        <p:nvPicPr>
          <p:cNvPr id="6" name="Рисунок 5" descr="0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85728"/>
            <a:ext cx="4429156" cy="43468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5786454"/>
            <a:ext cx="821537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Здесь, наверное, понятно всё. Обратите внимание на ПОВОРОТ частей: при включённой опции на игровом поле некоторые </a:t>
            </a:r>
            <a:r>
              <a:rPr lang="ru-RU" sz="2000" dirty="0" err="1" smtClean="0"/>
              <a:t>пазлы</a:t>
            </a:r>
            <a:r>
              <a:rPr lang="ru-RU" sz="2000" dirty="0" smtClean="0"/>
              <a:t> окажутся перевернутыми! Сложно, без сомнения! </a:t>
            </a:r>
            <a:endParaRPr lang="ru-RU" sz="2000" dirty="0" smtClean="0"/>
          </a:p>
        </p:txBody>
      </p:sp>
      <p:pic>
        <p:nvPicPr>
          <p:cNvPr id="4" name="Рисунок 3" descr="0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05" y="214290"/>
            <a:ext cx="7500990" cy="538136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5786454"/>
            <a:ext cx="82153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Каждую картинку можно РАСПРОСТРАНИТЬ.</a:t>
            </a:r>
            <a:endParaRPr lang="ru-RU" sz="2000" dirty="0" smtClean="0"/>
          </a:p>
        </p:txBody>
      </p:sp>
      <p:pic>
        <p:nvPicPr>
          <p:cNvPr id="6" name="Рисунок 5" descr="1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26" y="214290"/>
            <a:ext cx="5396148" cy="50720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929330"/>
            <a:ext cx="871543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Для начала мы зарегистрируемся. Выберем надпись,</a:t>
            </a:r>
          </a:p>
          <a:p>
            <a:pPr algn="ctr"/>
            <a:r>
              <a:rPr lang="ru-RU" sz="2000" dirty="0" smtClean="0"/>
              <a:t>как показано на иллюстрации.</a:t>
            </a:r>
            <a:endParaRPr lang="ru-RU" sz="2000" dirty="0"/>
          </a:p>
        </p:txBody>
      </p:sp>
      <p:pic>
        <p:nvPicPr>
          <p:cNvPr id="6" name="Рисунок 5" descr="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71479"/>
            <a:ext cx="6858048" cy="517075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2132" y="500042"/>
            <a:ext cx="335758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Игровое поле Демонстрация </a:t>
            </a:r>
            <a:r>
              <a:rPr lang="ru-RU" sz="2000" dirty="0" smtClean="0"/>
              <a:t>начального изображения.</a:t>
            </a:r>
            <a:endParaRPr lang="ru-RU" sz="2000" dirty="0" smtClean="0"/>
          </a:p>
        </p:txBody>
      </p:sp>
      <p:pic>
        <p:nvPicPr>
          <p:cNvPr id="4" name="Рисунок 3" descr="1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14942" cy="69489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5857892"/>
            <a:ext cx="821537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Подсказка, когда уж совсем туго: приглядитесь к участку поля, выделенному пунктиром. Это – «подложка», полупрозрачное изображение картинки. Помогает!</a:t>
            </a:r>
            <a:endParaRPr lang="ru-RU" sz="2000" dirty="0" smtClean="0"/>
          </a:p>
        </p:txBody>
      </p:sp>
      <p:pic>
        <p:nvPicPr>
          <p:cNvPr id="6" name="Рисунок 5" descr="1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42852"/>
            <a:ext cx="6000760" cy="572065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5814972"/>
            <a:ext cx="82153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Настройки игрового поля. Можно изменить фон и перемешать части.</a:t>
            </a:r>
            <a:endParaRPr lang="ru-RU" sz="2000" dirty="0" smtClean="0"/>
          </a:p>
        </p:txBody>
      </p:sp>
      <p:pic>
        <p:nvPicPr>
          <p:cNvPr id="4" name="Рисунок 3" descr="1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886" y="285728"/>
            <a:ext cx="5838228" cy="52061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85794"/>
            <a:ext cx="860827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Удачи, друзья! Перейти на </a:t>
            </a:r>
            <a:r>
              <a:rPr lang="ru-RU" sz="2000" dirty="0" smtClean="0"/>
              <a:t>сервис </a:t>
            </a:r>
            <a:r>
              <a:rPr lang="ru-RU" sz="2000" dirty="0" smtClean="0"/>
              <a:t>Вы можете, нажав на иллюстрацию!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Всего доброго и яркого!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861" y="6478809"/>
            <a:ext cx="86082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/>
              <a:t>Республика Карелия, г. Лахденпохья. 2012 год,</a:t>
            </a:r>
          </a:p>
        </p:txBody>
      </p:sp>
      <p:pic>
        <p:nvPicPr>
          <p:cNvPr id="8" name="Рисунок 7" descr="jigsawplanet.jpg">
            <a:hlinkClick r:id="rId3" tooltip="На сервис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70" y="2750341"/>
            <a:ext cx="7540661" cy="13573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306" y="4286256"/>
            <a:ext cx="642938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Ничего сложного тут нет…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После того, как всё готов, - нажимаем кнопку </a:t>
            </a:r>
            <a:r>
              <a:rPr lang="en-US" sz="2000" dirty="0" smtClean="0"/>
              <a:t>Sign up </a:t>
            </a:r>
            <a:r>
              <a:rPr lang="ru-RU" sz="2000" dirty="0" smtClean="0"/>
              <a:t>(Регистрация, подписка).</a:t>
            </a:r>
            <a:endParaRPr lang="ru-RU" sz="2000" dirty="0"/>
          </a:p>
        </p:txBody>
      </p:sp>
      <p:pic>
        <p:nvPicPr>
          <p:cNvPr id="4" name="Рисунок 3" descr="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0220" cy="40005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357826"/>
            <a:ext cx="82153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При регистрации на адрес Вашей электронной почты будет отправлено письмо, в котором и сообщат об успешной </a:t>
            </a:r>
            <a:r>
              <a:rPr lang="ru-RU" sz="2000" dirty="0" smtClean="0"/>
              <a:t>регистрации. </a:t>
            </a:r>
            <a:r>
              <a:rPr lang="ru-RU" sz="2000" dirty="0" smtClean="0"/>
              <a:t>Отвечать на письмо не нужно. </a:t>
            </a:r>
            <a:r>
              <a:rPr lang="ru-RU" sz="2000" dirty="0" smtClean="0"/>
              <a:t>Для подтверждения </a:t>
            </a:r>
            <a:r>
              <a:rPr lang="ru-RU" sz="2000" dirty="0" smtClean="0"/>
              <a:t>регистрации </a:t>
            </a:r>
            <a:r>
              <a:rPr lang="ru-RU" sz="2000" dirty="0" smtClean="0"/>
              <a:t>нажмите на предоставленную ссылку. </a:t>
            </a:r>
            <a:endParaRPr lang="ru-RU" sz="2000" dirty="0"/>
          </a:p>
        </p:txBody>
      </p:sp>
      <p:pic>
        <p:nvPicPr>
          <p:cNvPr id="6" name="Рисунок 5" descr="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67" y="267340"/>
            <a:ext cx="6466667" cy="50190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572008"/>
            <a:ext cx="821537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Давайте познакомимся с интерфейсом сервиса</a:t>
            </a:r>
            <a:r>
              <a:rPr lang="ru-RU" sz="2000" dirty="0" smtClean="0"/>
              <a:t>!</a:t>
            </a:r>
          </a:p>
          <a:p>
            <a:pPr algn="ctr"/>
            <a:r>
              <a:rPr lang="ru-RU" sz="2000" dirty="0" smtClean="0"/>
              <a:t>Вкладки (слева направо) «Домашняя» - в главное окно сервиса; Мои </a:t>
            </a:r>
            <a:r>
              <a:rPr lang="ru-RU" sz="2000" dirty="0" err="1" smtClean="0"/>
              <a:t>Пазлы</a:t>
            </a:r>
            <a:r>
              <a:rPr lang="ru-RU" sz="2000" dirty="0" smtClean="0"/>
              <a:t> – к Вашей страничке; Сохранённые игры; Использовать (</a:t>
            </a:r>
            <a:r>
              <a:rPr lang="ru-RU" sz="2000" dirty="0" err="1" smtClean="0"/>
              <a:t>дляя</a:t>
            </a:r>
            <a:r>
              <a:rPr lang="ru-RU" sz="2000" dirty="0" smtClean="0"/>
              <a:t> открытия различных категорий игровых картинок), Создать – для самостоятельного «изготовления» картинок.</a:t>
            </a:r>
            <a:endParaRPr lang="ru-RU" sz="2000" dirty="0"/>
          </a:p>
        </p:txBody>
      </p:sp>
      <p:pic>
        <p:nvPicPr>
          <p:cNvPr id="4" name="Рисунок 3" descr="0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3780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214950"/>
            <a:ext cx="821537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Мы на своей страничке. Справа – список «ключевых слов», «тематики» картинок. Внизу – альбомы, созданные пользователем. Обратите внимание: на </a:t>
            </a:r>
            <a:r>
              <a:rPr lang="ru-RU" sz="2000" dirty="0" err="1" smtClean="0"/>
              <a:t>кажой</a:t>
            </a:r>
            <a:r>
              <a:rPr lang="ru-RU" sz="2000" dirty="0" smtClean="0"/>
              <a:t> «иконке» указано число частей и их вид. На всплывающей подсказке: название, количество частей, процент исполнения задания.</a:t>
            </a:r>
            <a:endParaRPr lang="ru-RU" sz="2000" dirty="0"/>
          </a:p>
        </p:txBody>
      </p:sp>
      <p:pic>
        <p:nvPicPr>
          <p:cNvPr id="6" name="Рисунок 5" descr="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-24"/>
            <a:ext cx="9144032" cy="52761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15" y="4435626"/>
            <a:ext cx="821537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Начнём нетривиально, с создания альбома? Почему бы и нет!</a:t>
            </a:r>
          </a:p>
          <a:p>
            <a:pPr algn="ctr"/>
            <a:r>
              <a:rPr lang="ru-RU" sz="2000" dirty="0" smtClean="0"/>
              <a:t>Необходимо ввести название. Затем выбрать форму «видимости» альбома, как на иллюстрации. «По приглашению» – означает, что альбом будет доступен лишь тем, с кем Вы поделитесь ссылкой на него. При этом незарегистрированные пользователи войти в альбом не смогут. Частный альбом используете только Вы, и даже зарегистрированные пользователи в него никогда не попадут. </a:t>
            </a:r>
            <a:endParaRPr lang="ru-RU" sz="2000" dirty="0"/>
          </a:p>
        </p:txBody>
      </p:sp>
      <p:pic>
        <p:nvPicPr>
          <p:cNvPr id="4" name="Рисунок 3" descr="0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08" y="0"/>
            <a:ext cx="7532584" cy="43576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3748635"/>
            <a:ext cx="82153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В общем виде так выглядит ссылка на альбом.</a:t>
            </a:r>
            <a:endParaRPr lang="ru-RU" sz="2000" dirty="0"/>
          </a:p>
        </p:txBody>
      </p:sp>
      <p:pic>
        <p:nvPicPr>
          <p:cNvPr id="6" name="Рисунок 5" descr="0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76" y="642918"/>
            <a:ext cx="7722449" cy="164307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529220"/>
            <a:ext cx="82153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Прямо из альбома можно создать картинку. Но мы разберем это</a:t>
            </a:r>
          </a:p>
          <a:p>
            <a:pPr algn="ctr"/>
            <a:r>
              <a:rPr lang="ru-RU" sz="2000" dirty="0" smtClean="0"/>
              <a:t>чуть позже.</a:t>
            </a:r>
            <a:endParaRPr lang="ru-RU" sz="2000" dirty="0"/>
          </a:p>
        </p:txBody>
      </p:sp>
      <p:pic>
        <p:nvPicPr>
          <p:cNvPr id="9" name="Рисунок 8" descr="0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56" y="428604"/>
            <a:ext cx="6750889" cy="40719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578</Words>
  <Application>Microsoft Office PowerPoint</Application>
  <PresentationFormat>Экран (4:3)</PresentationFormat>
  <Paragraphs>59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Клен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SHTABOOS</dc:creator>
  <cp:lastModifiedBy>SHTABOOS</cp:lastModifiedBy>
  <cp:revision>70</cp:revision>
  <dcterms:created xsi:type="dcterms:W3CDTF">2012-10-14T19:30:08Z</dcterms:created>
  <dcterms:modified xsi:type="dcterms:W3CDTF">2012-10-14T23:58:56Z</dcterms:modified>
</cp:coreProperties>
</file>