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8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5" r:id="rId13"/>
    <p:sldId id="292" r:id="rId14"/>
    <p:sldId id="293" r:id="rId15"/>
    <p:sldId id="294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997A3-4892-4681-A025-9F22E4F4C24C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7B9B4-022F-45D6-A9F0-B918DF70A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0AC0-924F-4538-83EB-F874066E8B1D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0AC0-924F-4538-83EB-F874066E8B1D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0AC0-924F-4538-83EB-F874066E8B1D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0AC0-924F-4538-83EB-F874066E8B1D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0AC0-924F-4538-83EB-F874066E8B1D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0AC0-924F-4538-83EB-F874066E8B1D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0AC0-924F-4538-83EB-F874066E8B1D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0AC0-924F-4538-83EB-F874066E8B1D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0AC0-924F-4538-83EB-F874066E8B1D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0AC0-924F-4538-83EB-F874066E8B1D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0AC0-924F-4538-83EB-F874066E8B1D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800AC0-924F-4538-83EB-F874066E8B1D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lairbutton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lairbuttons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38940" y="5786454"/>
            <a:ext cx="6666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Секреты мастерства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Рисунок 8" descr="001.png">
            <a:hlinkClick r:id="rId2" tooltip="Открыть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4848" y="280222"/>
            <a:ext cx="6694304" cy="53810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211777"/>
            <a:ext cx="871543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В окне редактирования можно ввести название картинки, а так же ключевые слова, которые помогут в поиске и отразят тематику изображения. Обратите внимание: можно воспользоваться кодом для вставки изображения на сайт (в форум).</a:t>
            </a:r>
            <a:endParaRPr lang="ru-RU" sz="2000" dirty="0"/>
          </a:p>
        </p:txBody>
      </p:sp>
      <p:pic>
        <p:nvPicPr>
          <p:cNvPr id="4" name="Рисунок 3" descr="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828" y="0"/>
            <a:ext cx="7668344" cy="517513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057889"/>
            <a:ext cx="871543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На форумах приняты</a:t>
            </a:r>
            <a:r>
              <a:rPr lang="en-US" sz="2000" dirty="0" smtClean="0"/>
              <a:t> BB</a:t>
            </a:r>
            <a:r>
              <a:rPr lang="ru-RU" sz="2000" dirty="0" smtClean="0"/>
              <a:t>-коды. Для сайтов применяется</a:t>
            </a:r>
            <a:r>
              <a:rPr lang="en-US" sz="2000" dirty="0" smtClean="0"/>
              <a:t> HTML</a:t>
            </a:r>
            <a:r>
              <a:rPr lang="ru-RU" sz="2000" dirty="0" smtClean="0"/>
              <a:t>. Посмотрите, где и что нажать, чтобы получить искомые коды. Нажимая на кнопочки серверов, получаем коды, пригодные для использования на указанных сервисах.   </a:t>
            </a:r>
            <a:endParaRPr lang="ru-RU" sz="2000" dirty="0"/>
          </a:p>
        </p:txBody>
      </p:sp>
      <p:pic>
        <p:nvPicPr>
          <p:cNvPr id="6" name="Рисунок 5" descr="0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2115" y="0"/>
            <a:ext cx="6459771" cy="465313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745450"/>
            <a:ext cx="871543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А вот таким образом можно скопировать код, если он Вам вдруг понадобился!</a:t>
            </a:r>
            <a:endParaRPr lang="ru-RU" sz="2000" dirty="0"/>
          </a:p>
        </p:txBody>
      </p:sp>
      <p:pic>
        <p:nvPicPr>
          <p:cNvPr id="6" name="Рисунок 5" descr="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9968" y="0"/>
            <a:ext cx="6764064" cy="55172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365665"/>
            <a:ext cx="871543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Теперь самое время сохранить нашу миниатюру. Это просто: «</a:t>
            </a:r>
            <a:r>
              <a:rPr lang="ru-RU" sz="2000" dirty="0" err="1" smtClean="0"/>
              <a:t>кликаем</a:t>
            </a:r>
            <a:r>
              <a:rPr lang="ru-RU" sz="2000" dirty="0" smtClean="0"/>
              <a:t>» на ней ПРАВОЙ кнопкой мыши и выбираем соответствующий пункт меню.</a:t>
            </a:r>
            <a:endParaRPr lang="ru-RU" sz="2000" dirty="0"/>
          </a:p>
        </p:txBody>
      </p:sp>
      <p:pic>
        <p:nvPicPr>
          <p:cNvPr id="4" name="Рисунок 3" descr="0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716" y="0"/>
            <a:ext cx="7360569" cy="482699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753000"/>
            <a:ext cx="87154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Сохраняем картинку на жёсткий диск. «Выходной» формат – </a:t>
            </a:r>
            <a:r>
              <a:rPr lang="en-US" sz="2000" dirty="0" smtClean="0"/>
              <a:t>jpeg (jpg)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0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3305" y="0"/>
            <a:ext cx="6777390" cy="52292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745450"/>
            <a:ext cx="871543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Примерно так у Вас должно получиться. Теперь сохраним миниатюру на самом сервисе!</a:t>
            </a:r>
            <a:endParaRPr lang="ru-RU" sz="2000" dirty="0"/>
          </a:p>
        </p:txBody>
      </p:sp>
      <p:pic>
        <p:nvPicPr>
          <p:cNvPr id="4" name="Рисунок 3" descr="0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5669" y="0"/>
            <a:ext cx="6512663" cy="55172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3801234"/>
            <a:ext cx="871543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Создадим текстовую кнопку. Загрузка файла – аналогична ранее указанной.</a:t>
            </a:r>
            <a:endParaRPr lang="ru-RU" sz="2000" dirty="0"/>
          </a:p>
        </p:txBody>
      </p:sp>
      <p:pic>
        <p:nvPicPr>
          <p:cNvPr id="4" name="Рисунок 3" descr="002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238" y="0"/>
            <a:ext cx="7609524" cy="17428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385410"/>
            <a:ext cx="871543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«Органы управления». Ничего сложного, внимательно рассмотрите иллюстрацию, - и всё получится!</a:t>
            </a:r>
            <a:endParaRPr lang="ru-RU" sz="2000" dirty="0"/>
          </a:p>
        </p:txBody>
      </p:sp>
      <p:pic>
        <p:nvPicPr>
          <p:cNvPr id="6" name="Рисунок 5" descr="0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494116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231522"/>
            <a:ext cx="871543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Некоторые действия уже произведены: выбран фон кнопки, цвет текста, шрифт, насыщенность. Текст повернут. Ну а перемещать изображение Вы уже умеете!</a:t>
            </a:r>
            <a:endParaRPr lang="ru-RU" sz="2000" dirty="0"/>
          </a:p>
        </p:txBody>
      </p:sp>
      <p:pic>
        <p:nvPicPr>
          <p:cNvPr id="4" name="Рисунок 3" descr="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467" y="0"/>
            <a:ext cx="7713066" cy="479715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539298"/>
            <a:ext cx="87154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Опция </a:t>
            </a:r>
            <a:r>
              <a:rPr lang="ru-RU" sz="2000" dirty="0" err="1" smtClean="0"/>
              <a:t>предпросмотра</a:t>
            </a:r>
            <a:r>
              <a:rPr lang="ru-RU" sz="2000" dirty="0" smtClean="0"/>
              <a:t>. Хорошая штука, может пригодиться!</a:t>
            </a:r>
            <a:endParaRPr lang="ru-RU" sz="2000" dirty="0"/>
          </a:p>
        </p:txBody>
      </p:sp>
      <p:pic>
        <p:nvPicPr>
          <p:cNvPr id="6" name="Рисунок 5" descr="0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512" y="0"/>
            <a:ext cx="7804976" cy="486916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961545"/>
            <a:ext cx="871543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Начнём знакомство с сервисом с создания фото-кнопки.</a:t>
            </a:r>
          </a:p>
          <a:p>
            <a:pPr algn="ctr"/>
            <a:endParaRPr lang="ru-RU" sz="2000" dirty="0" smtClean="0"/>
          </a:p>
          <a:p>
            <a:pPr algn="just"/>
            <a:r>
              <a:rPr lang="ru-RU" sz="2000" dirty="0" smtClean="0"/>
              <a:t>Для этого выберем на вкладке сверху пункт меню (а можно это сделать и из вертикального блока меню) - </a:t>
            </a:r>
            <a:endParaRPr lang="ru-RU" sz="2000" dirty="0"/>
          </a:p>
        </p:txBody>
      </p:sp>
      <p:pic>
        <p:nvPicPr>
          <p:cNvPr id="7" name="Рисунок 6" descr="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238" y="0"/>
            <a:ext cx="7609524" cy="17428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01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996952"/>
            <a:ext cx="2592288" cy="371736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539298"/>
            <a:ext cx="87154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Миниатюра сохранена. Эту операцию Вы так же уже освоили.</a:t>
            </a:r>
            <a:endParaRPr lang="ru-RU" sz="2000" dirty="0"/>
          </a:p>
        </p:txBody>
      </p:sp>
      <p:pic>
        <p:nvPicPr>
          <p:cNvPr id="4" name="Рисунок 3" descr="0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" y="0"/>
            <a:ext cx="7538325" cy="465313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4027130"/>
            <a:ext cx="871543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Этот пункт меню предназначен для изготовления кнопки, заполнять которую будет изображение, полученное с Вашей </a:t>
            </a:r>
            <a:r>
              <a:rPr lang="en-US" sz="2000" dirty="0" smtClean="0"/>
              <a:t>WEB-</a:t>
            </a:r>
            <a:r>
              <a:rPr lang="ru-RU" sz="2000" dirty="0" smtClean="0"/>
              <a:t>камеры.</a:t>
            </a:r>
            <a:endParaRPr lang="ru-RU" sz="2000" dirty="0"/>
          </a:p>
        </p:txBody>
      </p:sp>
      <p:pic>
        <p:nvPicPr>
          <p:cNvPr id="6" name="Рисунок 5" descr="003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238" y="0"/>
            <a:ext cx="7609524" cy="17428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4851738"/>
            <a:ext cx="8715436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Немного настроек… ВНИМАТЕЛЬНО прочитайте текст в окне настройки камеры. При включенной камере Вас могут записывать! Так что Вам решать, пользоваться ли этим режимом!</a:t>
            </a:r>
          </a:p>
          <a:p>
            <a:pPr algn="just"/>
            <a:r>
              <a:rPr lang="ru-RU" sz="2000" dirty="0" smtClean="0"/>
              <a:t>А вообще – похоже на окно редакции текстовой кнопки, правда? Таким образом, можно запечатлеть себя и поместить на миниатюру надпись!</a:t>
            </a:r>
            <a:endParaRPr lang="ru-RU" sz="2000" dirty="0"/>
          </a:p>
        </p:txBody>
      </p:sp>
      <p:pic>
        <p:nvPicPr>
          <p:cNvPr id="4" name="Рисунок 3" descr="0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219" y="0"/>
            <a:ext cx="7705563" cy="486916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159515"/>
            <a:ext cx="871543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Ссылки слева в «столбик» ведут Вас к разделам сервиса, содержащим тематические миниатюры. Проверить всё очень легко самостоятельно, и подробные комментарии тут излишни.</a:t>
            </a:r>
            <a:endParaRPr lang="ru-RU" sz="2000" dirty="0"/>
          </a:p>
        </p:txBody>
      </p:sp>
      <p:pic>
        <p:nvPicPr>
          <p:cNvPr id="6" name="Рисунок 5" descr="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545" y="0"/>
            <a:ext cx="6986911" cy="479715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159515"/>
            <a:ext cx="871543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Ссылки справа позволят Вам посетить сайты, с которыми</a:t>
            </a:r>
            <a:r>
              <a:rPr lang="en-US" sz="2000" dirty="0" smtClean="0"/>
              <a:t> Flair Button</a:t>
            </a:r>
            <a:r>
              <a:rPr lang="ru-RU" sz="2000" dirty="0" smtClean="0"/>
              <a:t> дружит. Уверены, на этих сайтах Вы найдете массу интересного. Одно лишь огорчает – все ресурсы англоязычные… </a:t>
            </a:r>
            <a:endParaRPr lang="ru-RU" sz="2000" dirty="0"/>
          </a:p>
        </p:txBody>
      </p:sp>
      <p:pic>
        <p:nvPicPr>
          <p:cNvPr id="4" name="Рисунок 3" descr="0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808" y="0"/>
            <a:ext cx="8028384" cy="481493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005627"/>
            <a:ext cx="871543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Вот мы и познакомились с сервисом, на котором Вы сами можете изготовить миниатюры в виде разных «кнопочек». А так же полюбоваться на творчество других пользователей этого замечательного портала!</a:t>
            </a:r>
            <a:endParaRPr lang="ru-RU" sz="2000" dirty="0"/>
          </a:p>
        </p:txBody>
      </p:sp>
      <p:pic>
        <p:nvPicPr>
          <p:cNvPr id="16" name="Рисунок 15" descr="flairbutton11134097588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93219">
            <a:off x="395536" y="332656"/>
            <a:ext cx="2571429" cy="2571429"/>
          </a:xfrm>
          <a:prstGeom prst="rect">
            <a:avLst/>
          </a:prstGeom>
        </p:spPr>
      </p:pic>
      <p:pic>
        <p:nvPicPr>
          <p:cNvPr id="17" name="Рисунок 16" descr="flairbutton111440912482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27455">
            <a:off x="4572000" y="332656"/>
            <a:ext cx="1894737" cy="1894737"/>
          </a:xfrm>
          <a:prstGeom prst="rect">
            <a:avLst/>
          </a:prstGeom>
        </p:spPr>
      </p:pic>
      <p:pic>
        <p:nvPicPr>
          <p:cNvPr id="18" name="Рисунок 17" descr="flairbutton111540973282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85078">
            <a:off x="3131840" y="2780928"/>
            <a:ext cx="1894737" cy="1894737"/>
          </a:xfrm>
          <a:prstGeom prst="rect">
            <a:avLst/>
          </a:prstGeom>
        </p:spPr>
      </p:pic>
      <p:pic>
        <p:nvPicPr>
          <p:cNvPr id="19" name="Рисунок 18" descr="flairbutton111637653082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0838">
            <a:off x="6300192" y="2204864"/>
            <a:ext cx="2571429" cy="257142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48680"/>
            <a:ext cx="860827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Удачи, друзья! Перейти на сервис Вы можете, нажав на иллюстрацию!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Всего доброго и яркого!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861" y="6478809"/>
            <a:ext cx="86082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/>
              <a:t>Республика Карелия, г. Лахденпохья. 2012 год,</a:t>
            </a:r>
          </a:p>
        </p:txBody>
      </p:sp>
      <p:pic>
        <p:nvPicPr>
          <p:cNvPr id="6" name="Рисунок 5" descr="001.png">
            <a:hlinkClick r:id="rId3" tooltip="Открыть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2873" y="1786887"/>
            <a:ext cx="5178255" cy="416239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4563705"/>
            <a:ext cx="871543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Для выбора файла изображения нажмите на кнопку, как это показано на иллюстрации. Поддерживаются форматы </a:t>
            </a:r>
            <a:r>
              <a:rPr lang="en-US" sz="2000" dirty="0" smtClean="0"/>
              <a:t>jpg, </a:t>
            </a:r>
            <a:r>
              <a:rPr lang="en-US" sz="2000" dirty="0" err="1" smtClean="0"/>
              <a:t>png</a:t>
            </a:r>
            <a:r>
              <a:rPr lang="en-US" sz="2000" dirty="0" smtClean="0"/>
              <a:t>, gif</a:t>
            </a:r>
            <a:r>
              <a:rPr lang="ru-RU" sz="2000" dirty="0" smtClean="0"/>
              <a:t>. Последний грузится проблематично…</a:t>
            </a:r>
            <a:endParaRPr lang="ru-RU" sz="2000" dirty="0"/>
          </a:p>
        </p:txBody>
      </p:sp>
      <p:pic>
        <p:nvPicPr>
          <p:cNvPr id="6" name="Рисунок 5" descr="0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122" y="0"/>
            <a:ext cx="8127756" cy="407707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825008"/>
            <a:ext cx="87154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Таким образом осуществляется выбор файла изображения.</a:t>
            </a:r>
            <a:endParaRPr lang="ru-RU" sz="2000" dirty="0"/>
          </a:p>
        </p:txBody>
      </p:sp>
      <p:pic>
        <p:nvPicPr>
          <p:cNvPr id="4" name="Рисунок 3" descr="0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2917" y="0"/>
            <a:ext cx="6518166" cy="50851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333146"/>
            <a:ext cx="87154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Файл выбран. Теперь необходимо его загрузить. Что мы и сделаем.</a:t>
            </a:r>
            <a:endParaRPr lang="ru-RU" sz="2000" dirty="0"/>
          </a:p>
        </p:txBody>
      </p:sp>
      <p:pic>
        <p:nvPicPr>
          <p:cNvPr id="6" name="Рисунок 5" descr="0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776" y="0"/>
            <a:ext cx="8306449" cy="42210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437673"/>
            <a:ext cx="871543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Давайте рассмотрим иллюстрацию. «Ползунком» можно изменять размеры вставляемого изображения. На вкладке – выбрать фон (не всей композиции, а лишь фон «под картинкой»).  </a:t>
            </a:r>
            <a:endParaRPr lang="ru-RU" sz="2000" dirty="0"/>
          </a:p>
        </p:txBody>
      </p:sp>
      <p:pic>
        <p:nvPicPr>
          <p:cNvPr id="4" name="Рисунок 3" descr="0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0782" y="0"/>
            <a:ext cx="6182436" cy="537321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392960"/>
            <a:ext cx="87154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Пример: выбран фон, размер вставляемого изображения уменьшен.</a:t>
            </a:r>
            <a:endParaRPr lang="ru-RU" sz="2000" dirty="0"/>
          </a:p>
        </p:txBody>
      </p:sp>
      <p:pic>
        <p:nvPicPr>
          <p:cNvPr id="7" name="Рисунок 6" descr="0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3852" y="0"/>
            <a:ext cx="7236296" cy="466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4931296"/>
            <a:ext cx="871543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Обратите внимание: изображение можно перемещать, добиваясь того либо иного эффекта! Для этого необходимо навести на изображение курсор и передвигать картинку, удерживая нажатой ЛЕВУЮ кнопку мыши.</a:t>
            </a:r>
            <a:endParaRPr lang="ru-RU" sz="2000" dirty="0"/>
          </a:p>
        </p:txBody>
      </p:sp>
      <p:pic>
        <p:nvPicPr>
          <p:cNvPr id="4" name="Рисунок 3" descr="0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080" y="0"/>
            <a:ext cx="7179840" cy="465313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085184"/>
            <a:ext cx="871543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Предположим, - мы завершили создание композиции. Всё на своих местах, теперь нужно сохранить картинку. Нажимаем кнопку, как показано на иллюстрации.</a:t>
            </a:r>
            <a:endParaRPr lang="ru-RU" sz="2000" dirty="0"/>
          </a:p>
        </p:txBody>
      </p:sp>
      <p:pic>
        <p:nvPicPr>
          <p:cNvPr id="6" name="Рисунок 5" descr="0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8744" y="0"/>
            <a:ext cx="6846512" cy="443711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</TotalTime>
  <Words>606</Words>
  <Application>Microsoft Office PowerPoint</Application>
  <PresentationFormat>Экран (4:3)</PresentationFormat>
  <Paragraphs>57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SHTABOOS</dc:creator>
  <cp:lastModifiedBy>SHTABOOS</cp:lastModifiedBy>
  <cp:revision>105</cp:revision>
  <dcterms:created xsi:type="dcterms:W3CDTF">2012-10-14T19:30:08Z</dcterms:created>
  <dcterms:modified xsi:type="dcterms:W3CDTF">2012-10-20T04:54:03Z</dcterms:modified>
</cp:coreProperties>
</file>